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93" autoAdjust="0"/>
  </p:normalViewPr>
  <p:slideViewPr>
    <p:cSldViewPr>
      <p:cViewPr varScale="1">
        <p:scale>
          <a:sx n="75" d="100"/>
          <a:sy n="75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C694-1554-4712-AF3C-C87CC9674DB2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Опасности зимой 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43336" y="4437112"/>
            <a:ext cx="5200664" cy="2178026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>Методическая разработка к родительскому собранию «Опасности зимой» </a:t>
            </a:r>
          </a:p>
          <a:p>
            <a:endParaRPr lang="ru-RU" sz="1800" b="1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Bookman Old Style" pitchFamily="18" charset="0"/>
              </a:rPr>
              <a:t>В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оспитатель средней группы Сухорукова С.В.</a:t>
            </a:r>
            <a:endParaRPr lang="ru-RU" sz="1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643050"/>
            <a:ext cx="9111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Bookman Old Style" pitchFamily="18" charset="0"/>
              </a:rPr>
              <a:t>При переохлаждении, обморожении,</a:t>
            </a:r>
          </a:p>
          <a:p>
            <a:r>
              <a:rPr lang="ru-RU" sz="2800" b="1" i="1" dirty="0" smtClean="0">
                <a:latin typeface="Bookman Old Style" pitchFamily="18" charset="0"/>
              </a:rPr>
              <a:t> травматизме 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срочно обратитесь к врачу! </a:t>
            </a:r>
            <a:endParaRPr lang="ru-RU" sz="2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Зима может быть опасной.</a:t>
            </a:r>
            <a:endParaRPr lang="ru-RU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0b3420dcfaaeed5b92142c4dc45e5fc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785926"/>
            <a:ext cx="6000792" cy="4599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714488"/>
            <a:ext cx="8036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Спасибо за внимание 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Переохлаждение 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a802de833765de777295c13b9d663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714356"/>
            <a:ext cx="785381" cy="1005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6443139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1214422"/>
            <a:ext cx="1126316" cy="614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f9a9b7c9f33a923e5475b478a62125ae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571480"/>
            <a:ext cx="934419" cy="657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www.lifeisphoto.ru_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857232"/>
            <a:ext cx="1030839" cy="7486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hto_delat_pri_obmorozhenii_543780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72330" y="142852"/>
            <a:ext cx="792735" cy="838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857224" y="2214554"/>
            <a:ext cx="78165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Переохлаждение организма – это общее состояние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человека, когда на всю его поверхность тела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воздействует холод,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а температура тела при этом падает ниже 35°C.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Длительное влияние низких температур приводит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к замерзанию,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функции организма угнетаются, а при длительном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воздействии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холода и вовсе угасают.</a:t>
            </a:r>
            <a:endParaRPr lang="ru-RU" sz="2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Обморожение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091216-144935-181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85728"/>
            <a:ext cx="1143008" cy="880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evere-Frostbite-on-Fingers-Win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5429264"/>
            <a:ext cx="1349775" cy="887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степени-обморожен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396" y="214290"/>
            <a:ext cx="714375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1643050"/>
            <a:ext cx="919033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Обморожение представляет собой повреждение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какой-либо части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тела (вплоть до омертвения) 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под воздействием низких температур.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Чаще всего обморожения возникают в холодное зимнее время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при температуре окружающей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среды ниже –10</a:t>
            </a:r>
            <a:r>
              <a:rPr lang="ru-RU" sz="2000" b="1" i="1" baseline="30000" dirty="0" smtClean="0">
                <a:latin typeface="Bookman Old Style" pitchFamily="18" charset="0"/>
              </a:rPr>
              <a:t>o</a:t>
            </a:r>
            <a:r>
              <a:rPr lang="ru-RU" sz="2000" b="1" i="1" dirty="0" smtClean="0">
                <a:latin typeface="Bookman Old Style" pitchFamily="18" charset="0"/>
              </a:rPr>
              <a:t>С - –20</a:t>
            </a:r>
            <a:r>
              <a:rPr lang="ru-RU" sz="2000" b="1" i="1" baseline="30000" dirty="0" smtClean="0">
                <a:latin typeface="Bookman Old Style" pitchFamily="18" charset="0"/>
              </a:rPr>
              <a:t>o</a:t>
            </a:r>
            <a:r>
              <a:rPr lang="ru-RU" sz="2000" b="1" i="1" dirty="0" smtClean="0">
                <a:latin typeface="Bookman Old Style" pitchFamily="18" charset="0"/>
              </a:rPr>
              <a:t> С.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При длительном пребывании вне помещения,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особенно при высокой влажности и сильном ветре,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обморожение можно получить осенью и весной при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температуре воздуха выше нуля.</a:t>
            </a:r>
            <a:endParaRPr lang="ru-RU" sz="2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Травматизм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gri-zim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1857388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npspicturenps167877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428604"/>
            <a:ext cx="1319193" cy="879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321342280_golol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68" y="5072074"/>
            <a:ext cx="978057" cy="676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69659664_1295800354_29959_ma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43174" y="5429264"/>
            <a:ext cx="1459531" cy="977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591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2" y="500042"/>
            <a:ext cx="764481" cy="949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1562684.755431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5720" y="2214554"/>
            <a:ext cx="849845" cy="72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1_1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01012" y="2571744"/>
            <a:ext cx="1142988" cy="754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285852" y="2143116"/>
            <a:ext cx="66784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Санки, лыжи, коньки – самые любимые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развлечения детей зимой.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К сожалению, именно они становятся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причиной многих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травм.  Здесь возрастает роль взрослых,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которые должны научить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ребенка правилам поведения,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позволяющим избежать получения травм, и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усилить контроль за их соблюдением</a:t>
            </a:r>
            <a:endParaRPr lang="ru-RU" sz="2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Правильная одежда </a:t>
            </a:r>
            <a:br>
              <a:rPr lang="ru-RU" sz="4000" b="1" i="1" dirty="0" smtClean="0">
                <a:latin typeface="Bookman Old Style" pitchFamily="18" charset="0"/>
              </a:rPr>
            </a:br>
            <a:r>
              <a:rPr lang="ru-RU" sz="4000" b="1" i="1" dirty="0" smtClean="0">
                <a:latin typeface="Bookman Old Style" pitchFamily="18" charset="0"/>
              </a:rPr>
              <a:t>зимой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500306"/>
            <a:ext cx="68707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При занятиях на улице поздней осенью и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зимой на человека воздействует 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не только низкая температура.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Это еще и ветер с влажностью, которые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очень сильно влияют на субъективное 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ощущение холода.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Правильная одежда зимой может вас спасти.</a:t>
            </a:r>
            <a:endParaRPr lang="ru-RU" sz="2000" b="1" i="1" dirty="0">
              <a:latin typeface="Bookman Old Style" pitchFamily="18" charset="0"/>
            </a:endParaRPr>
          </a:p>
        </p:txBody>
      </p:sp>
      <p:pic>
        <p:nvPicPr>
          <p:cNvPr id="5" name="Рисунок 4" descr="stilnie-zhenskie-puxovi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571480"/>
            <a:ext cx="804029" cy="1147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a5dccaad28e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5214950"/>
            <a:ext cx="1071556" cy="1071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0_793e0_5585b382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642918"/>
            <a:ext cx="892164" cy="1034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3jL7VW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000636"/>
            <a:ext cx="1781180" cy="14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2_522091-481_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1024" y="2643182"/>
            <a:ext cx="761987" cy="761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819331.87018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857496"/>
            <a:ext cx="114300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105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Calibri</vt:lpstr>
      <vt:lpstr>Тема Office</vt:lpstr>
      <vt:lpstr>Опасности зимой </vt:lpstr>
      <vt:lpstr>Переохлаждение </vt:lpstr>
      <vt:lpstr>Презентация PowerPoint</vt:lpstr>
      <vt:lpstr>Обморожение</vt:lpstr>
      <vt:lpstr>Презентация PowerPoint</vt:lpstr>
      <vt:lpstr>Травматизм</vt:lpstr>
      <vt:lpstr>Презентация PowerPoint</vt:lpstr>
      <vt:lpstr>Правильная одежда  зимой</vt:lpstr>
      <vt:lpstr>Презентация PowerPoint</vt:lpstr>
      <vt:lpstr>Презентация PowerPoint</vt:lpstr>
      <vt:lpstr>Зима может быть опасной.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Опасности зимой</dc:title>
  <dc:creator>кк</dc:creator>
  <cp:lastModifiedBy>Пользователь Windows</cp:lastModifiedBy>
  <cp:revision>11</cp:revision>
  <dcterms:created xsi:type="dcterms:W3CDTF">2013-01-05T11:08:32Z</dcterms:created>
  <dcterms:modified xsi:type="dcterms:W3CDTF">2018-01-12T09:42:14Z</dcterms:modified>
</cp:coreProperties>
</file>