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8" r:id="rId5"/>
    <p:sldId id="259" r:id="rId6"/>
    <p:sldId id="265" r:id="rId7"/>
    <p:sldId id="257" r:id="rId8"/>
    <p:sldId id="256" r:id="rId9"/>
    <p:sldId id="261" r:id="rId10"/>
    <p:sldId id="266" r:id="rId11"/>
    <p:sldId id="268" r:id="rId12"/>
    <p:sldId id="271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70586566_grass-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d8de1e910f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27575"/>
            <a:ext cx="2268538" cy="2130425"/>
          </a:xfrm>
          <a:prstGeom prst="rect">
            <a:avLst/>
          </a:prstGeom>
          <a:noFill/>
        </p:spPr>
      </p:pic>
      <p:pic>
        <p:nvPicPr>
          <p:cNvPr id="4100" name="Picture 4" descr="dd8de1e910f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7050" y="4729163"/>
            <a:ext cx="2266950" cy="2128837"/>
          </a:xfrm>
          <a:prstGeom prst="rect">
            <a:avLst/>
          </a:prstGeom>
          <a:noFill/>
        </p:spPr>
      </p:pic>
      <p:pic>
        <p:nvPicPr>
          <p:cNvPr id="4101" name="Picture 5" descr="dd8de1e910f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51050" cy="1925638"/>
          </a:xfrm>
          <a:prstGeom prst="rect">
            <a:avLst/>
          </a:prstGeom>
          <a:noFill/>
        </p:spPr>
      </p:pic>
      <p:pic>
        <p:nvPicPr>
          <p:cNvPr id="4102" name="Picture 6" descr="bae038fc83c1"/>
          <p:cNvPicPr>
            <a:picLocks noChangeAspect="1" noChangeArrowheads="1"/>
          </p:cNvPicPr>
          <p:nvPr/>
        </p:nvPicPr>
        <p:blipFill>
          <a:blip r:embed="rId17" cstate="print"/>
          <a:srcRect t="41019" r="59990" b="3944"/>
          <a:stretch>
            <a:fillRect/>
          </a:stretch>
        </p:blipFill>
        <p:spPr bwMode="auto">
          <a:xfrm>
            <a:off x="1476375" y="5229225"/>
            <a:ext cx="1166813" cy="1295400"/>
          </a:xfrm>
          <a:prstGeom prst="rect">
            <a:avLst/>
          </a:prstGeom>
          <a:noFill/>
        </p:spPr>
      </p:pic>
      <p:pic>
        <p:nvPicPr>
          <p:cNvPr id="4103" name="Picture 7" descr="bae038fc83c1"/>
          <p:cNvPicPr>
            <a:picLocks noChangeAspect="1" noChangeArrowheads="1"/>
          </p:cNvPicPr>
          <p:nvPr/>
        </p:nvPicPr>
        <p:blipFill>
          <a:blip r:embed="rId18" cstate="print"/>
          <a:srcRect r="59990"/>
          <a:stretch>
            <a:fillRect/>
          </a:stretch>
        </p:blipFill>
        <p:spPr bwMode="auto">
          <a:xfrm>
            <a:off x="7847013" y="1060450"/>
            <a:ext cx="1296987" cy="2616200"/>
          </a:xfrm>
          <a:prstGeom prst="rect">
            <a:avLst/>
          </a:prstGeom>
          <a:noFill/>
        </p:spPr>
      </p:pic>
      <p:pic>
        <p:nvPicPr>
          <p:cNvPr id="4104" name="Picture 8" descr="bae038fc83c1"/>
          <p:cNvPicPr>
            <a:picLocks noChangeAspect="1" noChangeArrowheads="1"/>
          </p:cNvPicPr>
          <p:nvPr/>
        </p:nvPicPr>
        <p:blipFill>
          <a:blip r:embed="rId18" cstate="print"/>
          <a:srcRect t="41019" r="59990" b="3944"/>
          <a:stretch>
            <a:fillRect/>
          </a:stretch>
        </p:blipFill>
        <p:spPr bwMode="auto">
          <a:xfrm>
            <a:off x="1835150" y="260350"/>
            <a:ext cx="1296988" cy="1439863"/>
          </a:xfrm>
          <a:prstGeom prst="rect">
            <a:avLst/>
          </a:prstGeom>
          <a:noFill/>
        </p:spPr>
      </p:pic>
      <p:pic>
        <p:nvPicPr>
          <p:cNvPr id="4105" name="Picture 9" descr="tcvet7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0"/>
            <a:ext cx="1006475" cy="1068388"/>
          </a:xfrm>
          <a:prstGeom prst="rect">
            <a:avLst/>
          </a:prstGeom>
          <a:noFill/>
        </p:spPr>
      </p:pic>
      <p:pic>
        <p:nvPicPr>
          <p:cNvPr id="4106" name="Picture 10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9282">
            <a:off x="-794" y="2277269"/>
            <a:ext cx="1006475" cy="1068388"/>
          </a:xfrm>
          <a:prstGeom prst="rect">
            <a:avLst/>
          </a:prstGeom>
          <a:noFill/>
        </p:spPr>
      </p:pic>
      <p:pic>
        <p:nvPicPr>
          <p:cNvPr id="4107" name="Picture 11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589588"/>
            <a:ext cx="1006475" cy="1068387"/>
          </a:xfrm>
          <a:prstGeom prst="rect">
            <a:avLst/>
          </a:prstGeom>
          <a:noFill/>
        </p:spPr>
      </p:pic>
      <p:pic>
        <p:nvPicPr>
          <p:cNvPr id="4108" name="Picture 12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3185">
            <a:off x="6547644" y="229394"/>
            <a:ext cx="1006475" cy="1068387"/>
          </a:xfrm>
          <a:prstGeom prst="rect">
            <a:avLst/>
          </a:prstGeom>
          <a:noFill/>
        </p:spPr>
      </p:pic>
      <p:pic>
        <p:nvPicPr>
          <p:cNvPr id="4109" name="Picture 13" descr="dd8de1e910f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32588" y="0"/>
            <a:ext cx="2411412" cy="2263775"/>
          </a:xfrm>
          <a:prstGeom prst="rect">
            <a:avLst/>
          </a:prstGeom>
          <a:noFill/>
        </p:spPr>
      </p:pic>
      <p:pic>
        <p:nvPicPr>
          <p:cNvPr id="4110" name="Picture 14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5747" r="72017" b="66646"/>
          <a:stretch>
            <a:fillRect/>
          </a:stretch>
        </p:blipFill>
        <p:spPr bwMode="auto">
          <a:xfrm>
            <a:off x="7667625" y="3644900"/>
            <a:ext cx="1223963" cy="1108075"/>
          </a:xfrm>
          <a:prstGeom prst="rect">
            <a:avLst/>
          </a:prstGeom>
          <a:noFill/>
        </p:spPr>
      </p:pic>
      <p:pic>
        <p:nvPicPr>
          <p:cNvPr id="4111" name="Picture 15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348038" y="0"/>
            <a:ext cx="1223962" cy="979488"/>
          </a:xfrm>
          <a:prstGeom prst="rect">
            <a:avLst/>
          </a:prstGeom>
          <a:noFill/>
        </p:spPr>
      </p:pic>
      <p:pic>
        <p:nvPicPr>
          <p:cNvPr id="4112" name="Picture 16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7777163" y="188913"/>
            <a:ext cx="1366837" cy="1366837"/>
          </a:xfrm>
          <a:prstGeom prst="rect">
            <a:avLst/>
          </a:prstGeom>
          <a:noFill/>
        </p:spPr>
      </p:pic>
      <p:pic>
        <p:nvPicPr>
          <p:cNvPr id="4113" name="Picture 17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419475" y="5878513"/>
            <a:ext cx="1223963" cy="979487"/>
          </a:xfrm>
          <a:prstGeom prst="rect">
            <a:avLst/>
          </a:prstGeom>
          <a:noFill/>
        </p:spPr>
      </p:pic>
      <p:pic>
        <p:nvPicPr>
          <p:cNvPr id="4114" name="Picture 18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323850" y="3284538"/>
            <a:ext cx="1366838" cy="1366837"/>
          </a:xfrm>
          <a:prstGeom prst="rect">
            <a:avLst/>
          </a:prstGeom>
          <a:noFill/>
        </p:spPr>
      </p:pic>
      <p:pic>
        <p:nvPicPr>
          <p:cNvPr id="4115" name="Picture 19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789613"/>
            <a:ext cx="1006475" cy="1068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g-flora.ru/PIC/13855.jpg" TargetMode="External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wmf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6.bin"/><Relationship Id="rId2" Type="http://schemas.openxmlformats.org/officeDocument/2006/relationships/audio" Target="../media/audio1.wav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38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809" y="1340768"/>
            <a:ext cx="8614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растения – друзья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поли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38163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рыхл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  <a:lum bright="-12000"/>
          </a:blip>
          <a:srcRect l="6073" r="4858"/>
          <a:stretch>
            <a:fillRect/>
          </a:stretch>
        </p:blipFill>
        <p:spPr bwMode="auto">
          <a:xfrm>
            <a:off x="4429124" y="1857364"/>
            <a:ext cx="2819400" cy="302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80752" y="586567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МДОУ «Детский сад №11 «Колосок»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5084425"/>
            <a:ext cx="6885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Подготовительная к школе группа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«Солнечные лучики»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Воспитатель: Ковалева Е.Н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Цветы и комнатные растения поднимают человеку настроение. Мы не можем каждый день бывать в лесу, на природе.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нас нет для этого столько свободного времени, сколько хотелось бы.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Поэтому комнатные растения помогают нам общаться с природой не выходя из дома!</a:t>
            </a:r>
            <a:endParaRPr lang="ru-RU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428868"/>
            <a:ext cx="2949457" cy="393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00760" y="1928802"/>
            <a:ext cx="141565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517232"/>
            <a:ext cx="260083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ПРИРОДЕ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20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4876">
            <a:off x="395536" y="476672"/>
            <a:ext cx="3644862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149">
            <a:off x="4781375" y="533507"/>
            <a:ext cx="3880885" cy="2910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8090"/>
            <a:ext cx="4022025" cy="30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1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552728" cy="47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8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85665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7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5527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2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096" y="2967335"/>
            <a:ext cx="2255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762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757801" cy="42073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214290"/>
            <a:ext cx="5256584" cy="3384376"/>
          </a:xfrm>
          <a:prstGeom prst="cloudCallout">
            <a:avLst>
              <a:gd name="adj1" fmla="val -62887"/>
              <a:gd name="adj2" fmla="val 476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90872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Очищают воздух,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Создают уют,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окнах зеленеют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круглый год цветут!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oy-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286256"/>
            <a:ext cx="2057371" cy="2304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0694" y="3857628"/>
            <a:ext cx="649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357562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78619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Управляющая кнопка: сведения 13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864096" cy="9361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1580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-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844824"/>
            <a:ext cx="3312368" cy="3709852"/>
          </a:xfrm>
          <a:prstGeom prst="rect">
            <a:avLst/>
          </a:prstGeom>
        </p:spPr>
      </p:pic>
      <p:pic>
        <p:nvPicPr>
          <p:cNvPr id="3" name="Picture 2" descr="http://h-flower.ru/photos/fullsize/________________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2720299" cy="2520280"/>
          </a:xfrm>
          <a:prstGeom prst="rect">
            <a:avLst/>
          </a:prstGeom>
          <a:noFill/>
        </p:spPr>
      </p:pic>
      <p:pic>
        <p:nvPicPr>
          <p:cNvPr id="4" name="Picture 2" descr="Картинка 31 из 48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0"/>
            <a:ext cx="2355727" cy="3140968"/>
          </a:xfrm>
          <a:prstGeom prst="rect">
            <a:avLst/>
          </a:prstGeom>
          <a:noFill/>
        </p:spPr>
      </p:pic>
      <p:pic>
        <p:nvPicPr>
          <p:cNvPr id="5" name="Picture 6" descr="Картинка 71 из 48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2584891" cy="2088232"/>
          </a:xfrm>
          <a:prstGeom prst="rect">
            <a:avLst/>
          </a:prstGeom>
          <a:noFill/>
        </p:spPr>
      </p:pic>
      <p:pic>
        <p:nvPicPr>
          <p:cNvPr id="6" name="Picture 2" descr="Картинка 40 из 1918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264" y="2060848"/>
            <a:ext cx="3040736" cy="3040736"/>
          </a:xfrm>
          <a:prstGeom prst="rect">
            <a:avLst/>
          </a:prstGeom>
          <a:noFill/>
        </p:spPr>
      </p:pic>
      <p:pic>
        <p:nvPicPr>
          <p:cNvPr id="7" name="Picture 4" descr="Картинка 24 из 2347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88640"/>
            <a:ext cx="1372400" cy="1880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429264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КОМНАТНЫЕ РАСТЕНИЯ!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1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69 из 1223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8604"/>
            <a:ext cx="2318928" cy="221457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1214422"/>
            <a:ext cx="4608512" cy="2736304"/>
          </a:xfrm>
          <a:prstGeom prst="cloudCallout">
            <a:avLst>
              <a:gd name="adj1" fmla="val 15647"/>
              <a:gd name="adj2" fmla="val 760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Посмотрите! На подоконнике в комнате могут расти самые разные цветы и растения!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55 из 122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71678"/>
            <a:ext cx="3810000" cy="3781426"/>
          </a:xfrm>
          <a:prstGeom prst="rect">
            <a:avLst/>
          </a:prstGeom>
          <a:noFill/>
        </p:spPr>
      </p:pic>
      <p:pic>
        <p:nvPicPr>
          <p:cNvPr id="1028" name="Picture 4" descr="Картинка 69 из 1223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36" y="1643050"/>
            <a:ext cx="2000264" cy="1534489"/>
          </a:xfrm>
          <a:prstGeom prst="rect">
            <a:avLst/>
          </a:prstGeom>
          <a:noFill/>
        </p:spPr>
      </p:pic>
      <p:pic>
        <p:nvPicPr>
          <p:cNvPr id="1032" name="Picture 8" descr="Картинка 69 из 122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857496"/>
            <a:ext cx="2143140" cy="2666992"/>
          </a:xfrm>
          <a:prstGeom prst="rect">
            <a:avLst/>
          </a:prstGeom>
          <a:noFill/>
        </p:spPr>
      </p:pic>
      <p:pic>
        <p:nvPicPr>
          <p:cNvPr id="1034" name="Picture 10" descr="Картинка 69 из 1223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786190"/>
            <a:ext cx="1500198" cy="1734333"/>
          </a:xfrm>
          <a:prstGeom prst="rect">
            <a:avLst/>
          </a:prstGeom>
          <a:noFill/>
        </p:spPr>
      </p:pic>
      <p:pic>
        <p:nvPicPr>
          <p:cNvPr id="1036" name="Picture 12" descr="Картинка 69 из 1223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1963304" cy="1443029"/>
          </a:xfrm>
          <a:prstGeom prst="rect">
            <a:avLst/>
          </a:prstGeom>
          <a:noFill/>
        </p:spPr>
      </p:pic>
      <p:pic>
        <p:nvPicPr>
          <p:cNvPr id="11" name="Рисунок 10" descr="Cartoon-Clipart-Free-14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952875"/>
            <a:ext cx="3371850" cy="2905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6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78768" cy="1846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ЗАЧЕМ ЧЕЛОВЕКУ КОМНАТНЫЕ РАСТЕНИЯ?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6000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Эти зеленые питомцы отблагодарят вас чистым воздухом, красивыми цветами, листвой, а некоторые даже и плодами, если вы будете за ними тщательно следить и ухаживать.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7167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 algn="just"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Растения - это самое естественное украшение помещения. За ними нужен постоянный и индивидуальный уход.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Людмила\КРУЖОК  КОМНАТНОЕ ЦВЕТОВОДСТВО\размножение растений\отпрыс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56992"/>
            <a:ext cx="2957314" cy="24841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619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 – целители и врачеватели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	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помогают человеку быть здоровым. Даже дома на окошке можно создать целую аптеку!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53" y="3000372"/>
            <a:ext cx="2525434" cy="1894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5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7704137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Аптека на окошке</a:t>
            </a:r>
          </a:p>
        </p:txBody>
      </p:sp>
      <p:pic>
        <p:nvPicPr>
          <p:cNvPr id="2062" name="imgb" descr="40855322_al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2051050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95288" y="4005263"/>
            <a:ext cx="2016125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Алоэ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348038" y="4005263"/>
            <a:ext cx="2376487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Эвкалипт</a:t>
            </a:r>
          </a:p>
        </p:txBody>
      </p:sp>
      <p:pic>
        <p:nvPicPr>
          <p:cNvPr id="2066" name="i-main-pic" descr="Картинка 7 из 97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581525"/>
            <a:ext cx="176371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6732588" y="4005263"/>
            <a:ext cx="1727200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Бегония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323850" y="115888"/>
            <a:ext cx="2016125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Герань</a:t>
            </a:r>
          </a:p>
        </p:txBody>
      </p:sp>
      <p:pic>
        <p:nvPicPr>
          <p:cNvPr id="2070" name="imgb" descr="Hedera%20helix%207%20qCustoml%20d2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765175"/>
            <a:ext cx="2232025" cy="172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276600" y="115888"/>
            <a:ext cx="2159000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Плющ</a:t>
            </a:r>
          </a:p>
        </p:txBody>
      </p:sp>
      <p:pic>
        <p:nvPicPr>
          <p:cNvPr id="2072" name="imgb" descr="228926d46f8c5b198a6721ac6a5011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765175"/>
            <a:ext cx="1979613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588125" y="115888"/>
            <a:ext cx="1944688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Хвоя</a:t>
            </a:r>
          </a:p>
        </p:txBody>
      </p:sp>
      <p:pic>
        <p:nvPicPr>
          <p:cNvPr id="2074" name="Picture 26" descr="г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765175"/>
            <a:ext cx="2087563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5" name="Picture 27" descr="эв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581525"/>
            <a:ext cx="2376487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118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3" grpId="0" animBg="1"/>
      <p:bldP spid="2065" grpId="0" animBg="1"/>
      <p:bldP spid="2067" grpId="0" animBg="1"/>
      <p:bldP spid="2069" grpId="0" animBg="1"/>
      <p:bldP spid="2071" grpId="0" animBg="1"/>
      <p:bldP spid="20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3" y="3356992"/>
            <a:ext cx="4104457" cy="3283806"/>
          </a:xfrm>
          <a:prstGeom prst="cloud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95535" y="261842"/>
            <a:ext cx="4163711" cy="3311174"/>
          </a:xfrm>
          <a:prstGeom prst="cloud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>
            <a:off x="4644386" y="4725143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chemeClr val="tx1"/>
            </a:solidFill>
          </a:ln>
        </p:spPr>
      </p:pic>
      <p:pic>
        <p:nvPicPr>
          <p:cNvPr id="7" name="Рисунок 6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4572000" y="332656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rgbClr val="00B0F0"/>
            </a:solidFill>
          </a:ln>
        </p:spPr>
      </p:pic>
      <p:pic>
        <p:nvPicPr>
          <p:cNvPr id="10" name="Picture 7" descr="daffodil_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20000" flipH="1">
            <a:off x="7020272" y="1484784"/>
            <a:ext cx="1951038" cy="36576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143504" y="185736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Растения поглощают вредные газы и вещества и выделяют чистый кислород, которым мы дышим!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2" y="1285860"/>
            <a:ext cx="46782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– легкие земли.</a:t>
            </a:r>
          </a:p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Питаясь растения насыщают воздух кислородом.</a:t>
            </a:r>
          </a:p>
        </p:txBody>
      </p:sp>
      <p:pic>
        <p:nvPicPr>
          <p:cNvPr id="51233" name="Picture 33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205038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000803_1080_8808_vu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28686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32656"/>
            <a:ext cx="2059526" cy="44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348880"/>
            <a:ext cx="19764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648200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437112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7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1503">
            <a:off x="156999" y="4081039"/>
            <a:ext cx="2057537" cy="21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6948488" y="5826125"/>
          <a:ext cx="5826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orelDRAW" r:id="rId9" imgW="928800" imgH="1644120" progId="">
                  <p:embed/>
                </p:oleObj>
              </mc:Choice>
              <mc:Fallback>
                <p:oleObj name="CorelDRAW" r:id="rId9" imgW="928800" imgH="164412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826125"/>
                        <a:ext cx="582612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6" name="Object 26"/>
          <p:cNvGraphicFramePr>
            <a:graphicFrameLocks noChangeAspect="1"/>
          </p:cNvGraphicFramePr>
          <p:nvPr/>
        </p:nvGraphicFramePr>
        <p:xfrm>
          <a:off x="4211638" y="5734050"/>
          <a:ext cx="6207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orelDRAW" r:id="rId11" imgW="924480" imgH="1231560" progId="">
                  <p:embed/>
                </p:oleObj>
              </mc:Choice>
              <mc:Fallback>
                <p:oleObj name="CorelDRAW" r:id="rId11" imgW="924480" imgH="12315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734050"/>
                        <a:ext cx="62071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5148263" y="5805488"/>
          <a:ext cx="7270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orelDRAW" r:id="rId13" imgW="1001880" imgH="1203840" progId="">
                  <p:embed/>
                </p:oleObj>
              </mc:Choice>
              <mc:Fallback>
                <p:oleObj name="CorelDRAW" r:id="rId13" imgW="1001880" imgH="120384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805488"/>
                        <a:ext cx="7270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8" name="Object 28"/>
          <p:cNvGraphicFramePr>
            <a:graphicFrameLocks noChangeAspect="1"/>
          </p:cNvGraphicFramePr>
          <p:nvPr/>
        </p:nvGraphicFramePr>
        <p:xfrm>
          <a:off x="4932040" y="3573016"/>
          <a:ext cx="5826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orelDRAW" r:id="rId15" imgW="928800" imgH="1644120" progId="">
                  <p:embed/>
                </p:oleObj>
              </mc:Choice>
              <mc:Fallback>
                <p:oleObj name="CorelDRAW" r:id="rId15" imgW="928800" imgH="164412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573016"/>
                        <a:ext cx="5826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0" name="Object 30"/>
          <p:cNvGraphicFramePr>
            <a:graphicFrameLocks noChangeAspect="1"/>
          </p:cNvGraphicFramePr>
          <p:nvPr/>
        </p:nvGraphicFramePr>
        <p:xfrm>
          <a:off x="3923928" y="3212976"/>
          <a:ext cx="7270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orelDRAW" r:id="rId16" imgW="1001880" imgH="1203840" progId="">
                  <p:embed/>
                </p:oleObj>
              </mc:Choice>
              <mc:Fallback>
                <p:oleObj name="CorelDRAW" r:id="rId16" imgW="1001880" imgH="120384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212976"/>
                        <a:ext cx="72707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2" name="Picture 32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6816726" y="4530725"/>
            <a:ext cx="22685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4" name="Object 34"/>
          <p:cNvGraphicFramePr>
            <a:graphicFrameLocks noChangeAspect="1"/>
          </p:cNvGraphicFramePr>
          <p:nvPr/>
        </p:nvGraphicFramePr>
        <p:xfrm>
          <a:off x="4283968" y="3861048"/>
          <a:ext cx="5826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orelDRAW" r:id="rId17" imgW="928800" imgH="1644120" progId="">
                  <p:embed/>
                </p:oleObj>
              </mc:Choice>
              <mc:Fallback>
                <p:oleObj name="CorelDRAW" r:id="rId17" imgW="928800" imgH="1644120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861048"/>
                        <a:ext cx="5826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~PP3766.WAV">
            <a:hlinkClick r:id="" action="ppaction://media"/>
          </p:cNvPr>
          <p:cNvPicPr>
            <a:picLocks noRot="1" noChangeAspect="1"/>
          </p:cNvPicPr>
          <p:nvPr>
            <a:wavAudioFile r:embed="rId2" name="~PP3766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72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5.9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6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3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4|7|2.9"/>
</p:tagLst>
</file>

<file path=ppt/theme/theme1.xml><?xml version="1.0" encoding="utf-8"?>
<a:theme xmlns:a="http://schemas.openxmlformats.org/drawingml/2006/main" name="скоро лето">
  <a:themeElements>
    <a:clrScheme name="скоро ле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коро лет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оро ле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Скоро лето!</Template>
  <TotalTime>270</TotalTime>
  <Words>202</Words>
  <Application>Microsoft Office PowerPoint</Application>
  <PresentationFormat>Экран (4:3)</PresentationFormat>
  <Paragraphs>35</Paragraphs>
  <Slides>15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скоро лето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Растения – целители и врачеватели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Компьютер</cp:lastModifiedBy>
  <cp:revision>29</cp:revision>
  <dcterms:created xsi:type="dcterms:W3CDTF">2010-10-17T00:10:57Z</dcterms:created>
  <dcterms:modified xsi:type="dcterms:W3CDTF">2016-11-30T08:06:58Z</dcterms:modified>
</cp:coreProperties>
</file>